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5" r:id="rId5"/>
    <p:sldId id="296" r:id="rId6"/>
    <p:sldId id="306" r:id="rId7"/>
    <p:sldId id="294" r:id="rId8"/>
    <p:sldId id="317" r:id="rId9"/>
    <p:sldId id="318" r:id="rId10"/>
    <p:sldId id="319" r:id="rId11"/>
    <p:sldId id="313" r:id="rId12"/>
    <p:sldId id="310" r:id="rId13"/>
    <p:sldId id="3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879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tjeya26@gmail.com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7857" y="3712465"/>
            <a:ext cx="5336286" cy="438912"/>
          </a:xfrm>
        </p:spPr>
        <p:txBody>
          <a:bodyPr/>
          <a:lstStyle/>
          <a:p>
            <a:r>
              <a:rPr lang="en-US" sz="3200" u="sng" dirty="0"/>
              <a:t>Face Emotion Recommendation Detection  System - FERDS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2A437A-C2DF-CF23-33C9-E73A4C4C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691640"/>
            <a:ext cx="2999232" cy="1014984"/>
          </a:xfrm>
        </p:spPr>
        <p:txBody>
          <a:bodyPr>
            <a:normAutofit/>
          </a:bodyPr>
          <a:lstStyle/>
          <a:p>
            <a:r>
              <a:rPr lang="en-US" dirty="0"/>
              <a:t>Agastyn Jay Manivannan’s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90" y="1328166"/>
            <a:ext cx="3904488" cy="4201668"/>
          </a:xfrm>
        </p:spPr>
        <p:txBody>
          <a:bodyPr/>
          <a:lstStyle/>
          <a:p>
            <a:r>
              <a:rPr lang="en-US" sz="3200" dirty="0"/>
              <a:t>Agastyn Manivannan​</a:t>
            </a:r>
          </a:p>
          <a:p>
            <a:r>
              <a:rPr lang="en-US" sz="3200" dirty="0">
                <a:hlinkClick r:id="rId2"/>
              </a:rPr>
              <a:t>tjeya26@gmail.com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u="sng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Internship Journey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My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Demo Video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Toolkit Walkthrough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Thank you/My Contacts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873" y="1005205"/>
            <a:ext cx="8695944" cy="1325880"/>
          </a:xfrm>
        </p:spPr>
        <p:txBody>
          <a:bodyPr/>
          <a:lstStyle/>
          <a:p>
            <a:r>
              <a:rPr lang="en-US" u="sng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91A7F2-786A-C498-427A-245A1957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183" y="2331085"/>
            <a:ext cx="4797777" cy="26987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0E6F1-5B58-00E7-5920-0A3EB2D66D70}"/>
              </a:ext>
            </a:extLst>
          </p:cNvPr>
          <p:cNvSpPr txBox="1"/>
          <p:nvPr/>
        </p:nvSpPr>
        <p:spPr>
          <a:xfrm>
            <a:off x="7123288" y="2331085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Hi, I am Agastyn. I am 11 years old and I am from India, but live in Dubai. I started my journey as a coder in the start of 2020</a:t>
            </a:r>
            <a:endParaRPr lang="en-UG" sz="2400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Internship journey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1"/>
            <a:ext cx="4974336" cy="3950843"/>
          </a:xfrm>
        </p:spPr>
        <p:txBody>
          <a:bodyPr>
            <a:normAutofit/>
          </a:bodyPr>
          <a:lstStyle/>
          <a:p>
            <a:r>
              <a:rPr lang="en-US" sz="3600" dirty="0"/>
              <a:t>My internship journey so far was amazing. The teachers where giving feedback about my work and responding very quickly when I had a doubt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873" y="1005205"/>
            <a:ext cx="8695944" cy="1325880"/>
          </a:xfrm>
        </p:spPr>
        <p:txBody>
          <a:bodyPr/>
          <a:lstStyle/>
          <a:p>
            <a:r>
              <a:rPr lang="en-US" u="sng" dirty="0"/>
              <a:t>About App/Usage of the 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65C51-CC25-DF0B-BB63-3D505649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331085"/>
            <a:ext cx="7744968" cy="2697480"/>
          </a:xfrm>
        </p:spPr>
        <p:txBody>
          <a:bodyPr>
            <a:normAutofit/>
          </a:bodyPr>
          <a:lstStyle/>
          <a:p>
            <a:r>
              <a:rPr lang="en-US" sz="3200" dirty="0"/>
              <a:t>My app is a Face Emotion Recommendation Detection System (FERDS) that starts with a introduction page (made by Tk), then moves on to the live video feed (camera) then goes to the recommendation if you where happy, sad, etc..</a:t>
            </a:r>
          </a:p>
        </p:txBody>
      </p:sp>
    </p:spTree>
    <p:extLst>
      <p:ext uri="{BB962C8B-B14F-4D97-AF65-F5344CB8AC3E}">
        <p14:creationId xmlns:p14="http://schemas.microsoft.com/office/powerpoint/2010/main" val="169333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05A6-4443-E61E-B2CF-BBF064BE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156"/>
            <a:ext cx="11430000" cy="1325563"/>
          </a:xfrm>
        </p:spPr>
        <p:txBody>
          <a:bodyPr/>
          <a:lstStyle/>
          <a:p>
            <a:r>
              <a:rPr lang="en-US" u="sng" dirty="0"/>
              <a:t>Steps of UI</a:t>
            </a:r>
            <a:endParaRPr lang="en-UG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C5A0BD-A6D3-EAA6-CC6E-DDFB49357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0" y="4402935"/>
            <a:ext cx="2194560" cy="355600"/>
          </a:xfrm>
        </p:spPr>
        <p:txBody>
          <a:bodyPr/>
          <a:lstStyle/>
          <a:p>
            <a:r>
              <a:rPr lang="en-US" dirty="0"/>
              <a:t>1. Run the system and it will show the start page.</a:t>
            </a:r>
            <a:endParaRPr lang="en-U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5F4B68-439D-C4C0-B7E3-C65BF86CC6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78674" y="4580735"/>
            <a:ext cx="3400934" cy="355600"/>
          </a:xfrm>
        </p:spPr>
        <p:txBody>
          <a:bodyPr/>
          <a:lstStyle/>
          <a:p>
            <a:r>
              <a:rPr lang="en-US" dirty="0"/>
              <a:t>2. Click ‘Press’ and it will start running the live video feed, where it will show the emotion as well.</a:t>
            </a:r>
            <a:endParaRPr lang="en-UG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40B8F7B-2594-0350-372B-B63C895D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D8C16B-329B-20EA-ADEB-7DD534564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2CF250-D258-6E48-A0E7-EB9EBC3A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70" y="1291965"/>
            <a:ext cx="4623000" cy="25991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564189-36F8-F264-B1BC-BAAB2938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41" y="1291965"/>
            <a:ext cx="4623000" cy="25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05A6-4443-E61E-B2CF-BBF064BE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156"/>
            <a:ext cx="11430000" cy="1325563"/>
          </a:xfrm>
        </p:spPr>
        <p:txBody>
          <a:bodyPr/>
          <a:lstStyle/>
          <a:p>
            <a:r>
              <a:rPr lang="en-US" u="sng" dirty="0"/>
              <a:t>Steps of UI</a:t>
            </a:r>
            <a:endParaRPr lang="en-UG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C5A0BD-A6D3-EAA6-CC6E-DDFB49357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0" y="4402935"/>
            <a:ext cx="2194560" cy="355600"/>
          </a:xfrm>
        </p:spPr>
        <p:txBody>
          <a:bodyPr/>
          <a:lstStyle/>
          <a:p>
            <a:r>
              <a:rPr lang="en-US" dirty="0"/>
              <a:t>3. If you press Q for quit, the video feed will break .</a:t>
            </a:r>
            <a:endParaRPr lang="en-U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5F4B68-439D-C4C0-B7E3-C65BF86CC6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91461" y="4580735"/>
            <a:ext cx="3400934" cy="355600"/>
          </a:xfrm>
        </p:spPr>
        <p:txBody>
          <a:bodyPr/>
          <a:lstStyle/>
          <a:p>
            <a:r>
              <a:rPr lang="en-US" dirty="0"/>
              <a:t>4. If you press R for recommendation, You will get your recommendation if you where happy, sad, etc…</a:t>
            </a:r>
            <a:endParaRPr lang="en-UG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40B8F7B-2594-0350-372B-B63C895D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D8C16B-329B-20EA-ADEB-7DD534564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12ECF1-E3F6-C805-516A-E183C284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47" y="1301918"/>
            <a:ext cx="4781266" cy="2688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D9929E-BB66-606F-F7F3-2FDCFA9C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69" y="1301919"/>
            <a:ext cx="4781266" cy="26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Baskerville Old Face" panose="02020602080505020303" pitchFamily="18" charset="77"/>
              </a:rPr>
              <a:t>Demo video</a:t>
            </a:r>
            <a:endParaRPr lang="en-US" u="sng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875C8-4D19-8AF8-6F98-F151E309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26" name="VID_20230623_041435">
            <a:hlinkClick r:id="" action="ppaction://media"/>
            <a:extLst>
              <a:ext uri="{FF2B5EF4-FFF2-40B4-BE49-F238E27FC236}">
                <a16:creationId xmlns:a16="http://schemas.microsoft.com/office/drawing/2014/main" id="{AD7307F0-2CC4-AEC0-9542-48855F7DA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7180" y="2006220"/>
            <a:ext cx="6717640" cy="3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836152" cy="3479292"/>
          </a:xfrm>
        </p:spPr>
        <p:txBody>
          <a:bodyPr/>
          <a:lstStyle/>
          <a:p>
            <a:r>
              <a:rPr lang="en-US" u="sng" dirty="0"/>
              <a:t>Toolkit Walkthrough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Face Emotion Recommendation Detection  System - FERDS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71af3243-3dd4-4a8d-8c0d-dd76da1f02a5"/>
    <ds:schemaRef ds:uri="http://schemas.microsoft.com/sharepoint/v3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30e9df3-be65-4c73-a93b-d1236ebd677e"/>
    <ds:schemaRef ds:uri="http://purl.org/dc/elements/1.1/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{02C02D66-40CC-4E50-9605-40CB15CEA671}tf56410444_win32</Template>
  <TotalTime>7367</TotalTime>
  <Words>305</Words>
  <Application>Microsoft Office PowerPoint</Application>
  <PresentationFormat>Widescreen</PresentationFormat>
  <Paragraphs>45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Face Emotion Recommendation Detection  System - FERDS</vt:lpstr>
      <vt:lpstr>Agenda</vt:lpstr>
      <vt:lpstr>Introduction</vt:lpstr>
      <vt:lpstr>Internship journey</vt:lpstr>
      <vt:lpstr>About App/Usage of the App</vt:lpstr>
      <vt:lpstr>Steps of UI</vt:lpstr>
      <vt:lpstr>Steps of UI</vt:lpstr>
      <vt:lpstr>Demo video</vt:lpstr>
      <vt:lpstr>Toolkit Walkthrough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Emotion Recommendation Detection  system - FERDS</dc:title>
  <dc:creator>manivannan Shanmugam</dc:creator>
  <cp:lastModifiedBy>manivannan Shanmugam</cp:lastModifiedBy>
  <cp:revision>2</cp:revision>
  <dcterms:created xsi:type="dcterms:W3CDTF">2023-06-18T08:43:37Z</dcterms:created>
  <dcterms:modified xsi:type="dcterms:W3CDTF">2023-06-23T11:30:42Z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